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Roboto" panose="020B0604020202020204" charset="0"/>
      <p:regular r:id="rId21"/>
      <p:bold r:id="rId22"/>
      <p:italic r:id="rId23"/>
      <p:boldItalic r:id="rId24"/>
    </p:embeddedFont>
    <p:embeddedFont>
      <p:font typeface="Roboto Slab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c7bb8285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dc7bb8285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dc7e12889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dc7e12889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dc7bb8285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dc7bb8285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c7bb8285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dc7bb8285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a567a3b1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da567a3b1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based off the Omnivore theme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a567a3b1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da567a3b1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da567a3b1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da567a3b1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Jumping - 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Click or press Space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jump and advance to the next pillar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Aiming - An aiming line </a:t>
            </a:r>
            <a:r>
              <a:rPr lang="en" sz="12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automatically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goes up and down, 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time your jumps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go through the pillars and get food.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Hunger - Your hunger depletes over time and increases when you get food. Reach 0% and you starve, but reach 100% and you win.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a67bc78e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da67bc78e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a567a3b1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da567a3b1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da567a3b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da567a3b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dee94de63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dee94de63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ee94de63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ee94de63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dee94de63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dee94de638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dee94de63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dee94de638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ee94dfbf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dee94dfbf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dee94de63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dee94de63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ee94de63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dee94de63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7.jp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Epic Meal Slime: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Playtest Feedback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Rebecca Tester &amp; Matthew Satterfield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Menu Tweening</a:t>
            </a:r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0578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UI elements in all scenes tween in position, rotation, and size onto the screen.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450" y="1886275"/>
            <a:ext cx="4057650" cy="22860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Animations</a:t>
            </a:r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slime now has an idle and jump animation.</a:t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l="33981" t="52829" r="49662" b="11400"/>
          <a:stretch/>
        </p:blipFill>
        <p:spPr>
          <a:xfrm>
            <a:off x="1292800" y="2571750"/>
            <a:ext cx="1378425" cy="169835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8" name="Google Shape;128;p23"/>
          <p:cNvPicPr preferRelativeResize="0"/>
          <p:nvPr/>
        </p:nvPicPr>
        <p:blipFill rotWithShape="1">
          <a:blip r:embed="rId4">
            <a:alphaModFix/>
          </a:blip>
          <a:srcRect l="29895" r="30158"/>
          <a:stretch/>
        </p:blipFill>
        <p:spPr>
          <a:xfrm>
            <a:off x="5644975" y="938700"/>
            <a:ext cx="2362147" cy="33314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Buttons</a:t>
            </a:r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buttons both wobble and grow when you hover over them.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300" y="1886275"/>
            <a:ext cx="4057650" cy="22860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</a:t>
            </a:r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body" idx="1"/>
          </p:nvPr>
        </p:nvSpPr>
        <p:spPr>
          <a:xfrm>
            <a:off x="311325" y="1489825"/>
            <a:ext cx="32307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Screen Transitions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Countdown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Reticle wobble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Hunger UI pop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650" y="1886275"/>
            <a:ext cx="4057650" cy="22860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4">
            <a:alphaModFix/>
          </a:blip>
          <a:srcRect l="20378" r="20414"/>
          <a:stretch/>
        </p:blipFill>
        <p:spPr>
          <a:xfrm>
            <a:off x="1063100" y="2997900"/>
            <a:ext cx="1454975" cy="13844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 &amp; Theme</a:t>
            </a:r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1"/>
          </p:nvPr>
        </p:nvSpPr>
        <p:spPr>
          <a:xfrm>
            <a:off x="387900" y="1516174"/>
            <a:ext cx="3570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Colorful Casual Action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Fantasy and Food</a:t>
            </a:r>
            <a:endParaRPr sz="2400"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825" y="1516174"/>
            <a:ext cx="3689419" cy="2283926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Mechanics</a:t>
            </a:r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Aiming and Jumping through pillars to get food.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Get food to avoid starving. 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Get food quickly enough to fill up the slime’s hunger completely and win.</a:t>
            </a:r>
            <a:endParaRPr sz="2400"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150" y="3683188"/>
            <a:ext cx="1145524" cy="1145524"/>
          </a:xfrm>
          <a:prstGeom prst="rect">
            <a:avLst/>
          </a:prstGeom>
          <a:noFill/>
          <a:ln>
            <a:noFill/>
          </a:ln>
          <a:effectLst>
            <a:outerShdw blurRad="1714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477" y="3770175"/>
            <a:ext cx="1209675" cy="97155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Gameplay</a:t>
            </a:r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235500" y="1489825"/>
            <a:ext cx="41841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Jumping</a:t>
            </a:r>
            <a:r>
              <a:rPr lang="en" sz="2400"/>
              <a:t> - Click or press Space.</a:t>
            </a: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 b="1"/>
              <a:t>Aiming </a:t>
            </a:r>
            <a:r>
              <a:rPr lang="en" sz="2400"/>
              <a:t>- Automatic. Time your jumps.</a:t>
            </a:r>
            <a:endParaRPr sz="2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 b="1"/>
              <a:t>Hunger </a:t>
            </a:r>
            <a:r>
              <a:rPr lang="en" sz="2400"/>
              <a:t>- Depletes, but food increases. 0% lose, 100% win.</a:t>
            </a:r>
            <a:endParaRPr sz="2400"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75900"/>
            <a:ext cx="4396821" cy="24522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Factor</a:t>
            </a:r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Trying to beat your best time.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Tension between hunger depleting and aiming.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Easy replayability.</a:t>
            </a:r>
            <a:endParaRPr sz="2400"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125" y="3350100"/>
            <a:ext cx="6381750" cy="135255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47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Images in presentation, delete this slide when done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100"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325" y="1628775"/>
            <a:ext cx="188595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50" y="2146600"/>
            <a:ext cx="1145524" cy="114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650" y="3774725"/>
            <a:ext cx="4106352" cy="136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3425" y="1248275"/>
            <a:ext cx="4396821" cy="24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4402" y="3852875"/>
            <a:ext cx="120967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1700" y="3318687"/>
            <a:ext cx="429474" cy="42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75274" y="3855918"/>
            <a:ext cx="1984975" cy="1213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Concept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10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Help a hungry slime in a big city navigate through pillars and get food by clicking when it’s safe to snack.</a:t>
            </a:r>
            <a:endParaRPr sz="240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025" y="2682775"/>
            <a:ext cx="1885950" cy="188595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Feedback: Most Fun Moment</a:t>
            </a:r>
            <a:endParaRPr/>
          </a:p>
        </p:txBody>
      </p:sp>
      <p:pic>
        <p:nvPicPr>
          <p:cNvPr id="77" name="Google Shape;77;p15" descr="Forms response chart. Question title: How fun was that moment(s)?. Number of responses: 10 responses." title="How fun was that moment(s)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38" y="1360125"/>
            <a:ext cx="7971523" cy="378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Feedback: Most Frustrating Moment</a:t>
            </a:r>
            <a:endParaRPr/>
          </a:p>
        </p:txBody>
      </p:sp>
      <p:pic>
        <p:nvPicPr>
          <p:cNvPr id="83" name="Google Shape;83;p16" descr="Forms response chart. Question title: How frustrating was that moment(s)?. Number of responses: 10 responses." title="How frustrating was that moment(s)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52" y="1334600"/>
            <a:ext cx="8025298" cy="380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Feedback: Best Aspect</a:t>
            </a:r>
            <a:endParaRPr/>
          </a:p>
        </p:txBody>
      </p:sp>
      <p:pic>
        <p:nvPicPr>
          <p:cNvPr id="89" name="Google Shape;89;p17" descr="Forms response chart. Question title: What do you think was the best aspect of the game?. Number of responses: 10 responses." title="What do you think was the best aspect of the game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9278"/>
            <a:ext cx="9144003" cy="3844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Feedback: Needs Improvement</a:t>
            </a:r>
            <a:endParaRPr/>
          </a:p>
        </p:txBody>
      </p:sp>
      <p:pic>
        <p:nvPicPr>
          <p:cNvPr id="95" name="Google Shape;95;p18" descr="Forms response chart. Question title: What do you think needs the most improvement?. Number of responses: 10 responses." title="What do you think needs the most improvement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6"/>
            <a:ext cx="9143997" cy="3848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Misc Feedback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“The pausing was a little confusing when trying to get off it”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“[I would change] maybe the way that the slime moves, make its movements more consistent.”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“Very quick movements that can be confusing to learning how the jump operates”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“The particle effect needs to be more impactful”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Planned Changes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Wall Hit Clarity/Feedback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Additional Visual Liveliness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Quality of Life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Planned Changes (Continued)</a:t>
            </a: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Progressive Difficulty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Improved Slime Animation / Additional Squash &amp; Stretch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</Words>
  <Application>Microsoft Office PowerPoint</Application>
  <PresentationFormat>On-screen Show (16:9)</PresentationFormat>
  <Paragraphs>55</Paragraphs>
  <Slides>18</Slides>
  <Notes>18</Notes>
  <HiddenSlides>10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Roboto Slab</vt:lpstr>
      <vt:lpstr>Roboto</vt:lpstr>
      <vt:lpstr>Arial</vt:lpstr>
      <vt:lpstr>Marina</vt:lpstr>
      <vt:lpstr>Epic Meal Slime: Playtest Feedback</vt:lpstr>
      <vt:lpstr>High Concept</vt:lpstr>
      <vt:lpstr>Feedback: Most Fun Moment</vt:lpstr>
      <vt:lpstr>Feedback: Most Frustrating Moment</vt:lpstr>
      <vt:lpstr>Feedback: Best Aspect</vt:lpstr>
      <vt:lpstr>Feedback: Needs Improvement</vt:lpstr>
      <vt:lpstr>Misc Feedback</vt:lpstr>
      <vt:lpstr>Planned Changes</vt:lpstr>
      <vt:lpstr>Planned Changes (Continued)</vt:lpstr>
      <vt:lpstr>Menu Tweening</vt:lpstr>
      <vt:lpstr>Player Animations</vt:lpstr>
      <vt:lpstr>Buttons</vt:lpstr>
      <vt:lpstr>Other</vt:lpstr>
      <vt:lpstr>Genre &amp; Theme</vt:lpstr>
      <vt:lpstr>Core Mechanics</vt:lpstr>
      <vt:lpstr>Gameplay</vt:lpstr>
      <vt:lpstr>Fun Factor</vt:lpstr>
      <vt:lpstr>Images in presentation, delete this slide when done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Epic Meal Slime: Playtest Feedback</dc:title>
  <cp:lastModifiedBy>Rebecca Tester</cp:lastModifiedBy>
  <cp:revision>1</cp:revision>
  <dcterms:modified xsi:type="dcterms:W3CDTF">2024-05-22T03:16:36Z</dcterms:modified>
</cp:coreProperties>
</file>